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737100" cy="19177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990600" y="787400"/>
            <a:ext cx="0" cy="15874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2641600" y="787400"/>
            <a:ext cx="0" cy="15874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4305300" y="787400"/>
            <a:ext cx="0" cy="15874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6" name=""/>
          <p:cNvSpPr/>
          <p:nvPr/>
        </p:nvSpPr>
        <p:spPr>
          <a:xfrm>
            <a:off x="685800" y="508000"/>
            <a:ext cx="609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Client</a:t>
            </a:r>
          </a:p>
        </p:txBody>
      </p:sp>
      <p:sp>
        <p:nvSpPr>
          <p:cNvPr id="7" name=""/>
          <p:cNvSpPr/>
          <p:nvPr/>
        </p:nvSpPr>
        <p:spPr>
          <a:xfrm>
            <a:off x="2298700" y="508000"/>
            <a:ext cx="685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</a:t>
            </a:r>
          </a:p>
        </p:txBody>
      </p:sp>
      <p:sp>
        <p:nvSpPr>
          <p:cNvPr id="8" name=""/>
          <p:cNvSpPr/>
          <p:nvPr/>
        </p:nvSpPr>
        <p:spPr>
          <a:xfrm>
            <a:off x="3860800" y="508000"/>
            <a:ext cx="8890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Backend</a:t>
            </a:r>
          </a:p>
        </p:txBody>
      </p:sp>
      <p:sp>
        <p:nvSpPr>
          <p:cNvPr id="9" name=""/>
          <p:cNvSpPr/>
          <p:nvPr/>
        </p:nvSpPr>
        <p:spPr>
          <a:xfrm>
            <a:off x="2204440" y="825500"/>
            <a:ext cx="398068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</a:t>
            </a:r>
          </a:p>
        </p:txBody>
      </p:sp>
      <p:cxnSp>
        <p:nvCxnSpPr>
          <p:cNvPr id="10" name=""/>
          <p:cNvCxnSpPr/>
          <p:nvPr/>
        </p:nvCxnSpPr>
        <p:spPr>
          <a:xfrm>
            <a:off x="2260600" y="1060450"/>
            <a:ext cx="3746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1" name=""/>
          <p:cNvSpPr/>
          <p:nvPr/>
        </p:nvSpPr>
        <p:spPr>
          <a:xfrm>
            <a:off x="3136468" y="11938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Query</a:t>
            </a:r>
          </a:p>
        </p:txBody>
      </p:sp>
      <p:cxnSp>
        <p:nvCxnSpPr>
          <p:cNvPr id="12" name=""/>
          <p:cNvCxnSpPr/>
          <p:nvPr/>
        </p:nvCxnSpPr>
        <p:spPr>
          <a:xfrm>
            <a:off x="2647950" y="14287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3" name=""/>
          <p:cNvSpPr/>
          <p:nvPr/>
        </p:nvSpPr>
        <p:spPr>
          <a:xfrm>
            <a:off x="3594353" y="1562100"/>
            <a:ext cx="69189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r" marL="0" marR="0" latinLnBrk="0"/>
            <a:r>
              <a:rPr dirty="0" sz="1600" err="1" lang="en-en">
                <a:latin typeface="Nimbus Sans"/>
              </a:rPr>
              <a:t>Lookup</a:t>
            </a:r>
          </a:p>
        </p:txBody>
      </p:sp>
      <p:sp>
        <p:nvSpPr>
          <p:cNvPr id="14" name=""/>
          <p:cNvSpPr/>
          <p:nvPr/>
        </p:nvSpPr>
        <p:spPr>
          <a:xfrm>
            <a:off x="4311650" y="1549400"/>
            <a:ext cx="622300" cy="304800"/>
          </a:xfrm>
          <a:custGeom>
            <a:pathLst>
              <a:path w="622300" h="304800">
                <a:moveTo>
                  <a:pt x="0" y="0"/>
                </a:moveTo>
                <a:cubicBezTo>
                  <a:pt x="343686" y="0"/>
                  <a:pt x="622300" y="68231"/>
                  <a:pt x="622300" y="152400"/>
                </a:cubicBezTo>
                <a:cubicBezTo>
                  <a:pt x="622300" y="236568"/>
                  <a:pt x="343686" y="304800"/>
                  <a:pt x="0" y="304800"/>
                </a:cubicBezTo>
              </a:path>
            </a:pathLst>
          </a:custGeom>
          <a:noFill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5" name=""/>
          <p:cNvSpPr/>
          <p:nvPr/>
        </p:nvSpPr>
        <p:spPr>
          <a:xfrm>
            <a:off x="3058185" y="1981200"/>
            <a:ext cx="54477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Reply</a:t>
            </a:r>
          </a:p>
        </p:txBody>
      </p:sp>
      <p:cxnSp>
        <p:nvCxnSpPr>
          <p:cNvPr id="16" name=""/>
          <p:cNvCxnSpPr/>
          <p:nvPr/>
        </p:nvCxnSpPr>
        <p:spPr>
          <a:xfrm flipH="1">
            <a:off x="2260600" y="2216150"/>
            <a:ext cx="3746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7" name=""/>
          <p:cNvCxnSpPr/>
          <p:nvPr/>
        </p:nvCxnSpPr>
        <p:spPr>
          <a:xfrm flipH="1">
            <a:off x="2647950" y="22161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