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71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185125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880832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954067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812808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023062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393507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504693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71969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11384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775732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0164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8E4D7E-AA53-45D3-A7FE-9C0852B7E507}" type="datetimeFigureOut">
              <a:rPr lang="fr-FR" smtClean="0"/>
              <a:t>15/01/2014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0EA97A-D99A-4754-9F37-86905ECFDED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576090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This file </a:t>
            </a:r>
            <a:r>
              <a:rPr lang="fr-FR" dirty="0" err="1" smtClean="0"/>
              <a:t>contains</a:t>
            </a:r>
            <a:r>
              <a:rPr lang="fr-FR" dirty="0" smtClean="0"/>
              <a:t> an </a:t>
            </a:r>
            <a:r>
              <a:rPr lang="fr-FR" dirty="0" err="1" smtClean="0"/>
              <a:t>embedded</a:t>
            </a:r>
            <a:r>
              <a:rPr lang="fr-FR" dirty="0" smtClean="0"/>
              <a:t> </a:t>
            </a:r>
            <a:r>
              <a:rPr lang="fr-FR" dirty="0" err="1" smtClean="0"/>
              <a:t>thumbnail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smtClean="0"/>
              <a:t>Hong-Thai Nguyen</a:t>
            </a:r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2934972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Affichage à l'écran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This file contains an embedded thumbnail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file contains an embedded thumbnail</dc:title>
  <dc:creator>Hong-Thai Nguyen</dc:creator>
  <cp:lastModifiedBy>Hong-Thai Nguyen</cp:lastModifiedBy>
  <cp:revision>1</cp:revision>
  <dcterms:created xsi:type="dcterms:W3CDTF">2014-01-15T15:51:03Z</dcterms:created>
  <dcterms:modified xsi:type="dcterms:W3CDTF">2014-01-15T15:51:55Z</dcterms:modified>
</cp:coreProperties>
</file>

<file path=docProps/thumbnail.jpeg>
</file>